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76824" autoAdjust="0"/>
  </p:normalViewPr>
  <p:slideViewPr>
    <p:cSldViewPr>
      <p:cViewPr varScale="1">
        <p:scale>
          <a:sx n="70" d="100"/>
          <a:sy n="70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294E5E-A9E6-4D58-A2A9-B57E50C67CB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923974-0139-440F-998A-D74F3032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Характеристика гидрографической сети Беларуси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2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ssB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89"/>
            <a:ext cx="4469616" cy="5550183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86050" y="6000768"/>
            <a:ext cx="2514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 р. Западный Буг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ssP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182346" cy="5282254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643306" y="5786454"/>
            <a:ext cx="203703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 р. Припять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r="-13592" b="3125"/>
          <a:stretch>
            <a:fillRect/>
          </a:stretch>
        </p:blipFill>
        <p:spPr bwMode="auto">
          <a:xfrm>
            <a:off x="2571736" y="0"/>
            <a:ext cx="600079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8586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Гидрологическое районирование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Общая характеристика гидрографической сети Беларуси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Морфометрические показатели рек и водосборов.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r="1218" b="-4443"/>
          <a:stretch>
            <a:fillRect/>
          </a:stretch>
        </p:blipFill>
        <p:spPr bwMode="auto">
          <a:xfrm>
            <a:off x="1571603" y="214290"/>
            <a:ext cx="591798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785798"/>
          <a:ext cx="7072362" cy="5936632"/>
        </p:xfrm>
        <a:graphic>
          <a:graphicData uri="http://schemas.openxmlformats.org/drawingml/2006/table">
            <a:tbl>
              <a:tblPr/>
              <a:tblGrid>
                <a:gridCol w="884753"/>
                <a:gridCol w="845178"/>
                <a:gridCol w="763204"/>
                <a:gridCol w="636004"/>
                <a:gridCol w="763204"/>
                <a:gridCol w="763204"/>
                <a:gridCol w="763204"/>
                <a:gridCol w="1653611"/>
              </a:tblGrid>
              <a:tr h="428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Название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б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)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Исток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Устье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(км)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Падение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Уклон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baseline="-25000" dirty="0" err="1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Густота сети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Притоки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Днепр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105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Валдайская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возвыш.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Черное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море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2145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(700)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0,08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0,39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Сож, Друть, Припять, Березина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Сож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42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Смоленская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возвыш.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Днепр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648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(493)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111,6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0,38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Вихра, Волчас, Проня, Уза, Хмара, Беседь, Ипуть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Припять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52,7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Волынская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гряда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Днепр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(500)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Пина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Ясельда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Бобрик,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Цна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Лань,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Случь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Птичь, Стырь,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Горынь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Ствига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Уборть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Словечна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Березина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24,5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ю-з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от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г.Докшицы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Днепр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0,11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0,35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Гайна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Плиса, Уса,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Уша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Свислочь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Сха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Бобр,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Клява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Ольса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Ала.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Зап. Буг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10,4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Подольская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возвыш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Загжинское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вдхр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Нарев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(154)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Копаевка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Муховец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Лесная правая, Лесная левая,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Пульва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Неман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35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Столбцовск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равнина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Балтийское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море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(459)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96,5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 РБ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0,21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0,47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Уса, Сулла,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Гавья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Дитва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Березина, Молчадь,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Щара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Зельвянка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Рось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Свислачь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Западная Двина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33,2 тыс. км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Валдайская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возвыш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Балтийское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море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(328)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0,12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0,45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Усвяча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Оболь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Палата,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Дриса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Лучеса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Ула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Ушача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Дисна,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Друйка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55084" marR="55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0232" y="142852"/>
            <a:ext cx="538544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Крупнейшие реки Беларуси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60545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933179" cy="6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86455"/>
            <a:ext cx="3214710" cy="115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Морфометрические показатели рек и водосборов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4578" name="Picture 2" descr="BassDne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4422"/>
            <a:ext cx="4127500" cy="4673600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43240" y="6072206"/>
            <a:ext cx="2588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 р. Днепр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ssDv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990038" cy="4714908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357554" y="5715016"/>
            <a:ext cx="27140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 р. Западная Двина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ssNe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214290"/>
            <a:ext cx="6226585" cy="5715040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14744" y="6143644"/>
            <a:ext cx="1816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 р. Неман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FBEABB-5FD6-4948-AFD1-A3954CD0A027}"/>
</file>

<file path=customXml/itemProps2.xml><?xml version="1.0" encoding="utf-8"?>
<ds:datastoreItem xmlns:ds="http://schemas.openxmlformats.org/officeDocument/2006/customXml" ds:itemID="{20F534F5-0B1D-4093-BD6C-DADE9CE2AF1A}"/>
</file>

<file path=customXml/itemProps3.xml><?xml version="1.0" encoding="utf-8"?>
<ds:datastoreItem xmlns:ds="http://schemas.openxmlformats.org/officeDocument/2006/customXml" ds:itemID="{D1AB7C0C-E303-47E0-9687-53D5B46D5A58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298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Характеристика гидрографической сети Беларуси</vt:lpstr>
      <vt:lpstr>Вопросы:</vt:lpstr>
      <vt:lpstr>Слайд 3</vt:lpstr>
      <vt:lpstr>Слайд 4</vt:lpstr>
      <vt:lpstr>Слайд 5</vt:lpstr>
      <vt:lpstr>Слайд 6</vt:lpstr>
      <vt:lpstr> 3. Морфометрические показатели рек и водосборов 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гидрографической сети Беларуси</dc:title>
  <dc:creator>XTreme</dc:creator>
  <cp:lastModifiedBy>XTreme</cp:lastModifiedBy>
  <cp:revision>42</cp:revision>
  <dcterms:created xsi:type="dcterms:W3CDTF">2012-02-04T20:31:31Z</dcterms:created>
  <dcterms:modified xsi:type="dcterms:W3CDTF">2013-05-27T21:05:08Z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